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5" r:id="rId4"/>
    <p:sldId id="277" r:id="rId5"/>
    <p:sldId id="257" r:id="rId6"/>
    <p:sldId id="266" r:id="rId7"/>
    <p:sldId id="273" r:id="rId8"/>
    <p:sldId id="259" r:id="rId9"/>
    <p:sldId id="260" r:id="rId10"/>
    <p:sldId id="279" r:id="rId11"/>
    <p:sldId id="261" r:id="rId12"/>
    <p:sldId id="280" r:id="rId13"/>
    <p:sldId id="271" r:id="rId14"/>
    <p:sldId id="268" r:id="rId15"/>
    <p:sldId id="276" r:id="rId16"/>
    <p:sldId id="269" r:id="rId17"/>
    <p:sldId id="272" r:id="rId1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1420D1-E39B-B048-58FE-39F82F29842C}" v="51" dt="2022-10-06T15:19:51.584"/>
    <p1510:client id="{6E72CA79-98E6-F925-6A81-4BFA03E62823}" v="38" dt="2022-10-06T15:30:29.992"/>
    <p1510:client id="{7C9B0C76-5EF9-CA9C-F2AE-DB9D9F0C9BD4}" v="223" dt="2022-10-06T16:00:00.771"/>
    <p1510:client id="{8B24E4A3-7A6C-5EE9-9D19-1EB57DC39B4C}" v="99" dt="2022-10-07T14:34:43.346"/>
    <p1510:client id="{92A12362-B2AE-1D1A-9282-19538A4CEBCA}" v="286" dt="2022-10-06T21:36:42.841"/>
    <p1510:client id="{CA78C112-C9C9-2214-A08C-31C07BF9263C}" v="118" dt="2022-10-06T15:17:48.399"/>
    <p1510:client id="{D59307F2-4627-4BAA-8478-A3FBF8E962F2}" v="188" dt="2022-10-06T15:04:53.052"/>
    <p1510:client id="{FA865630-AE00-AD77-435F-F2F52D028759}" v="364" dt="2022-10-06T19:21:29.5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9BDF71-9F8C-462E-BC67-7E44D7D48BCF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B5BDFEB-37E7-4732-83BD-7C4F3967C16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/>
            <a:t>Infinite energy supply</a:t>
          </a:r>
          <a:endParaRPr lang="en-US"/>
        </a:p>
      </dgm:t>
    </dgm:pt>
    <dgm:pt modelId="{0FF54C18-071D-43A5-83B3-0FBE085B8EB1}" type="parTrans" cxnId="{9BBE46C3-F6DE-46C5-85A8-533C8348D6B7}">
      <dgm:prSet/>
      <dgm:spPr/>
      <dgm:t>
        <a:bodyPr/>
        <a:lstStyle/>
        <a:p>
          <a:endParaRPr lang="en-US"/>
        </a:p>
      </dgm:t>
    </dgm:pt>
    <dgm:pt modelId="{DB690521-723E-44A9-8D26-5E5D8871B9E1}" type="sibTrans" cxnId="{9BBE46C3-F6DE-46C5-85A8-533C8348D6B7}">
      <dgm:prSet/>
      <dgm:spPr/>
      <dgm:t>
        <a:bodyPr/>
        <a:lstStyle/>
        <a:p>
          <a:endParaRPr lang="en-US"/>
        </a:p>
      </dgm:t>
    </dgm:pt>
    <dgm:pt modelId="{362F1104-4F74-4A9B-889D-B4A67254CE1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/>
            <a:t>Zero carbon emissions</a:t>
          </a:r>
          <a:endParaRPr lang="en-US"/>
        </a:p>
      </dgm:t>
    </dgm:pt>
    <dgm:pt modelId="{8C50EACA-76D7-4190-B4F8-E5A5E0FC240F}" type="parTrans" cxnId="{09259D89-EFCB-4CC6-BDDC-0364186BE7A9}">
      <dgm:prSet/>
      <dgm:spPr/>
      <dgm:t>
        <a:bodyPr/>
        <a:lstStyle/>
        <a:p>
          <a:endParaRPr lang="en-US"/>
        </a:p>
      </dgm:t>
    </dgm:pt>
    <dgm:pt modelId="{E8774264-B16A-4E4F-9AB8-AA1B01235A88}" type="sibTrans" cxnId="{09259D89-EFCB-4CC6-BDDC-0364186BE7A9}">
      <dgm:prSet/>
      <dgm:spPr/>
      <dgm:t>
        <a:bodyPr/>
        <a:lstStyle/>
        <a:p>
          <a:endParaRPr lang="en-US"/>
        </a:p>
      </dgm:t>
    </dgm:pt>
    <dgm:pt modelId="{659DD84A-5DCB-45B0-A0FB-789BE69B1AF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/>
            <a:t>Cleaner air and water</a:t>
          </a:r>
          <a:endParaRPr lang="en-US"/>
        </a:p>
      </dgm:t>
    </dgm:pt>
    <dgm:pt modelId="{302D2E6E-C457-4B04-868E-1140FCF07986}" type="parTrans" cxnId="{69425F91-43A1-4AF0-9364-8D8CCEEA5C83}">
      <dgm:prSet/>
      <dgm:spPr/>
      <dgm:t>
        <a:bodyPr/>
        <a:lstStyle/>
        <a:p>
          <a:endParaRPr lang="en-US"/>
        </a:p>
      </dgm:t>
    </dgm:pt>
    <dgm:pt modelId="{9EE8CC57-ED6B-4A78-8BE3-60A762361EA3}" type="sibTrans" cxnId="{69425F91-43A1-4AF0-9364-8D8CCEEA5C83}">
      <dgm:prSet/>
      <dgm:spPr/>
      <dgm:t>
        <a:bodyPr/>
        <a:lstStyle/>
        <a:p>
          <a:endParaRPr lang="en-US"/>
        </a:p>
      </dgm:t>
    </dgm:pt>
    <dgm:pt modelId="{D6FA4763-2CC5-4E5C-B5EE-2970273C971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/>
            <a:t>Cheaper energy</a:t>
          </a:r>
          <a:endParaRPr lang="en-US"/>
        </a:p>
      </dgm:t>
    </dgm:pt>
    <dgm:pt modelId="{FBF57D58-6EDF-40C9-8A90-0EBE388C4F7C}" type="parTrans" cxnId="{E1D8BF0C-F9A4-4D9A-8FBA-A5FC4C2C56EF}">
      <dgm:prSet/>
      <dgm:spPr/>
      <dgm:t>
        <a:bodyPr/>
        <a:lstStyle/>
        <a:p>
          <a:endParaRPr lang="en-US"/>
        </a:p>
      </dgm:t>
    </dgm:pt>
    <dgm:pt modelId="{A7E74231-B3E9-4B5A-B78F-879340D40A22}" type="sibTrans" cxnId="{E1D8BF0C-F9A4-4D9A-8FBA-A5FC4C2C56EF}">
      <dgm:prSet/>
      <dgm:spPr/>
      <dgm:t>
        <a:bodyPr/>
        <a:lstStyle/>
        <a:p>
          <a:endParaRPr lang="en-US"/>
        </a:p>
      </dgm:t>
    </dgm:pt>
    <dgm:pt modelId="{821BB006-05A8-4A81-B438-9A4B37417FFC}" type="pres">
      <dgm:prSet presAssocID="{AE9BDF71-9F8C-462E-BC67-7E44D7D48BCF}" presName="root" presStyleCnt="0">
        <dgm:presLayoutVars>
          <dgm:dir/>
          <dgm:resizeHandles val="exact"/>
        </dgm:presLayoutVars>
      </dgm:prSet>
      <dgm:spPr/>
    </dgm:pt>
    <dgm:pt modelId="{A647CBAB-D4D5-48D8-87AC-3140293DE9C3}" type="pres">
      <dgm:prSet presAssocID="{8B5BDFEB-37E7-4732-83BD-7C4F3967C16B}" presName="compNode" presStyleCnt="0"/>
      <dgm:spPr/>
    </dgm:pt>
    <dgm:pt modelId="{2B8A31F7-3638-46EB-8A23-7B701FD4D8C6}" type="pres">
      <dgm:prSet presAssocID="{8B5BDFEB-37E7-4732-83BD-7C4F3967C16B}" presName="iconBgRect" presStyleLbl="bgShp" presStyleIdx="0" presStyleCnt="4"/>
      <dgm:spPr/>
    </dgm:pt>
    <dgm:pt modelId="{B0EAAE2D-0C82-44E0-ABB1-49FDD5971790}" type="pres">
      <dgm:prSet presAssocID="{8B5BDFEB-37E7-4732-83BD-7C4F3967C16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Átomo"/>
        </a:ext>
      </dgm:extLst>
    </dgm:pt>
    <dgm:pt modelId="{41B21B3C-B7B0-4635-B8BB-4576DBC05369}" type="pres">
      <dgm:prSet presAssocID="{8B5BDFEB-37E7-4732-83BD-7C4F3967C16B}" presName="spaceRect" presStyleCnt="0"/>
      <dgm:spPr/>
    </dgm:pt>
    <dgm:pt modelId="{BA1106BA-0D2E-487E-BB35-8BC8877678D0}" type="pres">
      <dgm:prSet presAssocID="{8B5BDFEB-37E7-4732-83BD-7C4F3967C16B}" presName="textRect" presStyleLbl="revTx" presStyleIdx="0" presStyleCnt="4">
        <dgm:presLayoutVars>
          <dgm:chMax val="1"/>
          <dgm:chPref val="1"/>
        </dgm:presLayoutVars>
      </dgm:prSet>
      <dgm:spPr/>
    </dgm:pt>
    <dgm:pt modelId="{881258D0-0302-4237-A7A1-E79B5DCAF31F}" type="pres">
      <dgm:prSet presAssocID="{DB690521-723E-44A9-8D26-5E5D8871B9E1}" presName="sibTrans" presStyleCnt="0"/>
      <dgm:spPr/>
    </dgm:pt>
    <dgm:pt modelId="{323C5889-08ED-4B26-A8E5-950F0975A371}" type="pres">
      <dgm:prSet presAssocID="{362F1104-4F74-4A9B-889D-B4A67254CE19}" presName="compNode" presStyleCnt="0"/>
      <dgm:spPr/>
    </dgm:pt>
    <dgm:pt modelId="{3B1D0FF6-8197-474D-B417-D96BD1C0BC9E}" type="pres">
      <dgm:prSet presAssocID="{362F1104-4F74-4A9B-889D-B4A67254CE19}" presName="iconBgRect" presStyleLbl="bgShp" presStyleIdx="1" presStyleCnt="4"/>
      <dgm:spPr/>
    </dgm:pt>
    <dgm:pt modelId="{BF572E10-9EF3-4D46-8C2C-26CF67E90B29}" type="pres">
      <dgm:prSet presAssocID="{362F1104-4F74-4A9B-889D-B4A67254CE1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2FF5D361-792F-4424-AA01-14C66D860896}" type="pres">
      <dgm:prSet presAssocID="{362F1104-4F74-4A9B-889D-B4A67254CE19}" presName="spaceRect" presStyleCnt="0"/>
      <dgm:spPr/>
    </dgm:pt>
    <dgm:pt modelId="{6EC3A04C-8239-4E6E-A7B4-2B6E89A6900A}" type="pres">
      <dgm:prSet presAssocID="{362F1104-4F74-4A9B-889D-B4A67254CE19}" presName="textRect" presStyleLbl="revTx" presStyleIdx="1" presStyleCnt="4">
        <dgm:presLayoutVars>
          <dgm:chMax val="1"/>
          <dgm:chPref val="1"/>
        </dgm:presLayoutVars>
      </dgm:prSet>
      <dgm:spPr/>
    </dgm:pt>
    <dgm:pt modelId="{913D63F1-DBE7-4803-A987-A633A2B2BE35}" type="pres">
      <dgm:prSet presAssocID="{E8774264-B16A-4E4F-9AB8-AA1B01235A88}" presName="sibTrans" presStyleCnt="0"/>
      <dgm:spPr/>
    </dgm:pt>
    <dgm:pt modelId="{7C146B01-BD19-4B8F-BB4F-06531DACC790}" type="pres">
      <dgm:prSet presAssocID="{659DD84A-5DCB-45B0-A0FB-789BE69B1AF3}" presName="compNode" presStyleCnt="0"/>
      <dgm:spPr/>
    </dgm:pt>
    <dgm:pt modelId="{F1ADBF3D-CE58-41E9-916B-A8E21CA2CE3E}" type="pres">
      <dgm:prSet presAssocID="{659DD84A-5DCB-45B0-A0FB-789BE69B1AF3}" presName="iconBgRect" presStyleLbl="bgShp" presStyleIdx="2" presStyleCnt="4"/>
      <dgm:spPr/>
    </dgm:pt>
    <dgm:pt modelId="{CB9D7BA9-C8D6-4B56-9068-D8458E41800D}" type="pres">
      <dgm:prSet presAssocID="{659DD84A-5DCB-45B0-A0FB-789BE69B1AF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ucha"/>
        </a:ext>
      </dgm:extLst>
    </dgm:pt>
    <dgm:pt modelId="{2BEA40C0-D73E-44DF-B0A4-72F29A9DBCF8}" type="pres">
      <dgm:prSet presAssocID="{659DD84A-5DCB-45B0-A0FB-789BE69B1AF3}" presName="spaceRect" presStyleCnt="0"/>
      <dgm:spPr/>
    </dgm:pt>
    <dgm:pt modelId="{4F3740AE-039A-4A45-BF98-741D0CD0DDEC}" type="pres">
      <dgm:prSet presAssocID="{659DD84A-5DCB-45B0-A0FB-789BE69B1AF3}" presName="textRect" presStyleLbl="revTx" presStyleIdx="2" presStyleCnt="4">
        <dgm:presLayoutVars>
          <dgm:chMax val="1"/>
          <dgm:chPref val="1"/>
        </dgm:presLayoutVars>
      </dgm:prSet>
      <dgm:spPr/>
    </dgm:pt>
    <dgm:pt modelId="{209F0350-0684-4D3F-A966-05A10F747A24}" type="pres">
      <dgm:prSet presAssocID="{9EE8CC57-ED6B-4A78-8BE3-60A762361EA3}" presName="sibTrans" presStyleCnt="0"/>
      <dgm:spPr/>
    </dgm:pt>
    <dgm:pt modelId="{2E1F3B31-B651-4262-B975-E8C6F72E9E46}" type="pres">
      <dgm:prSet presAssocID="{D6FA4763-2CC5-4E5C-B5EE-2970273C9710}" presName="compNode" presStyleCnt="0"/>
      <dgm:spPr/>
    </dgm:pt>
    <dgm:pt modelId="{83DDB689-5A76-46D2-8DF4-BFB9F6402553}" type="pres">
      <dgm:prSet presAssocID="{D6FA4763-2CC5-4E5C-B5EE-2970273C9710}" presName="iconBgRect" presStyleLbl="bgShp" presStyleIdx="3" presStyleCnt="4"/>
      <dgm:spPr/>
    </dgm:pt>
    <dgm:pt modelId="{207FE91E-253C-4499-9CC9-A290A464ED70}" type="pres">
      <dgm:prSet presAssocID="{D6FA4763-2CC5-4E5C-B5EE-2970273C971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das"/>
        </a:ext>
      </dgm:extLst>
    </dgm:pt>
    <dgm:pt modelId="{BCD96255-CA4A-4D41-AA1D-2B22703DA75D}" type="pres">
      <dgm:prSet presAssocID="{D6FA4763-2CC5-4E5C-B5EE-2970273C9710}" presName="spaceRect" presStyleCnt="0"/>
      <dgm:spPr/>
    </dgm:pt>
    <dgm:pt modelId="{70AF4EE6-D503-4BF8-98AE-92D9627E5678}" type="pres">
      <dgm:prSet presAssocID="{D6FA4763-2CC5-4E5C-B5EE-2970273C9710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E1D8BF0C-F9A4-4D9A-8FBA-A5FC4C2C56EF}" srcId="{AE9BDF71-9F8C-462E-BC67-7E44D7D48BCF}" destId="{D6FA4763-2CC5-4E5C-B5EE-2970273C9710}" srcOrd="3" destOrd="0" parTransId="{FBF57D58-6EDF-40C9-8A90-0EBE388C4F7C}" sibTransId="{A7E74231-B3E9-4B5A-B78F-879340D40A22}"/>
    <dgm:cxn modelId="{F8F78D5A-F475-4400-8325-790ADB43B241}" type="presOf" srcId="{659DD84A-5DCB-45B0-A0FB-789BE69B1AF3}" destId="{4F3740AE-039A-4A45-BF98-741D0CD0DDEC}" srcOrd="0" destOrd="0" presId="urn:microsoft.com/office/officeart/2018/5/layout/IconCircleLabelList"/>
    <dgm:cxn modelId="{09259D89-EFCB-4CC6-BDDC-0364186BE7A9}" srcId="{AE9BDF71-9F8C-462E-BC67-7E44D7D48BCF}" destId="{362F1104-4F74-4A9B-889D-B4A67254CE19}" srcOrd="1" destOrd="0" parTransId="{8C50EACA-76D7-4190-B4F8-E5A5E0FC240F}" sibTransId="{E8774264-B16A-4E4F-9AB8-AA1B01235A88}"/>
    <dgm:cxn modelId="{69425F91-43A1-4AF0-9364-8D8CCEEA5C83}" srcId="{AE9BDF71-9F8C-462E-BC67-7E44D7D48BCF}" destId="{659DD84A-5DCB-45B0-A0FB-789BE69B1AF3}" srcOrd="2" destOrd="0" parTransId="{302D2E6E-C457-4B04-868E-1140FCF07986}" sibTransId="{9EE8CC57-ED6B-4A78-8BE3-60A762361EA3}"/>
    <dgm:cxn modelId="{B5B46E9F-6133-4DC5-AFB5-D8B605982D4E}" type="presOf" srcId="{D6FA4763-2CC5-4E5C-B5EE-2970273C9710}" destId="{70AF4EE6-D503-4BF8-98AE-92D9627E5678}" srcOrd="0" destOrd="0" presId="urn:microsoft.com/office/officeart/2018/5/layout/IconCircleLabelList"/>
    <dgm:cxn modelId="{9BBE46C3-F6DE-46C5-85A8-533C8348D6B7}" srcId="{AE9BDF71-9F8C-462E-BC67-7E44D7D48BCF}" destId="{8B5BDFEB-37E7-4732-83BD-7C4F3967C16B}" srcOrd="0" destOrd="0" parTransId="{0FF54C18-071D-43A5-83B3-0FBE085B8EB1}" sibTransId="{DB690521-723E-44A9-8D26-5E5D8871B9E1}"/>
    <dgm:cxn modelId="{EE6CF6C5-5214-414F-A269-A7FCE4F81214}" type="presOf" srcId="{362F1104-4F74-4A9B-889D-B4A67254CE19}" destId="{6EC3A04C-8239-4E6E-A7B4-2B6E89A6900A}" srcOrd="0" destOrd="0" presId="urn:microsoft.com/office/officeart/2018/5/layout/IconCircleLabelList"/>
    <dgm:cxn modelId="{B9E8C0DC-6F46-4E77-90B6-636B9FD07046}" type="presOf" srcId="{8B5BDFEB-37E7-4732-83BD-7C4F3967C16B}" destId="{BA1106BA-0D2E-487E-BB35-8BC8877678D0}" srcOrd="0" destOrd="0" presId="urn:microsoft.com/office/officeart/2018/5/layout/IconCircleLabelList"/>
    <dgm:cxn modelId="{AF5950E5-9F3E-47B4-89BD-37CDCEB87C92}" type="presOf" srcId="{AE9BDF71-9F8C-462E-BC67-7E44D7D48BCF}" destId="{821BB006-05A8-4A81-B438-9A4B37417FFC}" srcOrd="0" destOrd="0" presId="urn:microsoft.com/office/officeart/2018/5/layout/IconCircleLabelList"/>
    <dgm:cxn modelId="{09E5507F-3A00-43EE-A863-8338658C92FE}" type="presParOf" srcId="{821BB006-05A8-4A81-B438-9A4B37417FFC}" destId="{A647CBAB-D4D5-48D8-87AC-3140293DE9C3}" srcOrd="0" destOrd="0" presId="urn:microsoft.com/office/officeart/2018/5/layout/IconCircleLabelList"/>
    <dgm:cxn modelId="{307BC0DD-44BD-4FF5-82AA-397643E2A66A}" type="presParOf" srcId="{A647CBAB-D4D5-48D8-87AC-3140293DE9C3}" destId="{2B8A31F7-3638-46EB-8A23-7B701FD4D8C6}" srcOrd="0" destOrd="0" presId="urn:microsoft.com/office/officeart/2018/5/layout/IconCircleLabelList"/>
    <dgm:cxn modelId="{DAE4850C-19D2-48B8-949C-B1CD46168D49}" type="presParOf" srcId="{A647CBAB-D4D5-48D8-87AC-3140293DE9C3}" destId="{B0EAAE2D-0C82-44E0-ABB1-49FDD5971790}" srcOrd="1" destOrd="0" presId="urn:microsoft.com/office/officeart/2018/5/layout/IconCircleLabelList"/>
    <dgm:cxn modelId="{7A1A8C26-8A7C-41AE-9097-015361CE61C6}" type="presParOf" srcId="{A647CBAB-D4D5-48D8-87AC-3140293DE9C3}" destId="{41B21B3C-B7B0-4635-B8BB-4576DBC05369}" srcOrd="2" destOrd="0" presId="urn:microsoft.com/office/officeart/2018/5/layout/IconCircleLabelList"/>
    <dgm:cxn modelId="{6601BA9E-3D43-4F0B-A392-4C135FE8C55B}" type="presParOf" srcId="{A647CBAB-D4D5-48D8-87AC-3140293DE9C3}" destId="{BA1106BA-0D2E-487E-BB35-8BC8877678D0}" srcOrd="3" destOrd="0" presId="urn:microsoft.com/office/officeart/2018/5/layout/IconCircleLabelList"/>
    <dgm:cxn modelId="{05AF7AC4-8C79-4045-B999-6BBBA9133514}" type="presParOf" srcId="{821BB006-05A8-4A81-B438-9A4B37417FFC}" destId="{881258D0-0302-4237-A7A1-E79B5DCAF31F}" srcOrd="1" destOrd="0" presId="urn:microsoft.com/office/officeart/2018/5/layout/IconCircleLabelList"/>
    <dgm:cxn modelId="{0A71AC1C-EC34-455B-903C-803E7E70BC10}" type="presParOf" srcId="{821BB006-05A8-4A81-B438-9A4B37417FFC}" destId="{323C5889-08ED-4B26-A8E5-950F0975A371}" srcOrd="2" destOrd="0" presId="urn:microsoft.com/office/officeart/2018/5/layout/IconCircleLabelList"/>
    <dgm:cxn modelId="{CEAE2E23-9B92-4B3D-81EB-257DFCBABE8C}" type="presParOf" srcId="{323C5889-08ED-4B26-A8E5-950F0975A371}" destId="{3B1D0FF6-8197-474D-B417-D96BD1C0BC9E}" srcOrd="0" destOrd="0" presId="urn:microsoft.com/office/officeart/2018/5/layout/IconCircleLabelList"/>
    <dgm:cxn modelId="{757B9594-2FDA-4A07-B8BF-3A21F62B761C}" type="presParOf" srcId="{323C5889-08ED-4B26-A8E5-950F0975A371}" destId="{BF572E10-9EF3-4D46-8C2C-26CF67E90B29}" srcOrd="1" destOrd="0" presId="urn:microsoft.com/office/officeart/2018/5/layout/IconCircleLabelList"/>
    <dgm:cxn modelId="{99D080FF-6574-420B-A0E9-ACD881A00C77}" type="presParOf" srcId="{323C5889-08ED-4B26-A8E5-950F0975A371}" destId="{2FF5D361-792F-4424-AA01-14C66D860896}" srcOrd="2" destOrd="0" presId="urn:microsoft.com/office/officeart/2018/5/layout/IconCircleLabelList"/>
    <dgm:cxn modelId="{F560B9F7-78A3-4818-9F5C-3E14961B11A4}" type="presParOf" srcId="{323C5889-08ED-4B26-A8E5-950F0975A371}" destId="{6EC3A04C-8239-4E6E-A7B4-2B6E89A6900A}" srcOrd="3" destOrd="0" presId="urn:microsoft.com/office/officeart/2018/5/layout/IconCircleLabelList"/>
    <dgm:cxn modelId="{3FEDFF64-24B4-44CC-89B4-1C0F0EC7223C}" type="presParOf" srcId="{821BB006-05A8-4A81-B438-9A4B37417FFC}" destId="{913D63F1-DBE7-4803-A987-A633A2B2BE35}" srcOrd="3" destOrd="0" presId="urn:microsoft.com/office/officeart/2018/5/layout/IconCircleLabelList"/>
    <dgm:cxn modelId="{DDCDD028-7C91-4DCD-9056-D16AFEBAAAEA}" type="presParOf" srcId="{821BB006-05A8-4A81-B438-9A4B37417FFC}" destId="{7C146B01-BD19-4B8F-BB4F-06531DACC790}" srcOrd="4" destOrd="0" presId="urn:microsoft.com/office/officeart/2018/5/layout/IconCircleLabelList"/>
    <dgm:cxn modelId="{08BBBD6B-83B4-49A8-BD8D-2D4367016A2B}" type="presParOf" srcId="{7C146B01-BD19-4B8F-BB4F-06531DACC790}" destId="{F1ADBF3D-CE58-41E9-916B-A8E21CA2CE3E}" srcOrd="0" destOrd="0" presId="urn:microsoft.com/office/officeart/2018/5/layout/IconCircleLabelList"/>
    <dgm:cxn modelId="{3159C7A2-A624-468B-B28F-2FBCDCB12689}" type="presParOf" srcId="{7C146B01-BD19-4B8F-BB4F-06531DACC790}" destId="{CB9D7BA9-C8D6-4B56-9068-D8458E41800D}" srcOrd="1" destOrd="0" presId="urn:microsoft.com/office/officeart/2018/5/layout/IconCircleLabelList"/>
    <dgm:cxn modelId="{D041F6EC-64C8-4888-B8A3-BA9161354EFA}" type="presParOf" srcId="{7C146B01-BD19-4B8F-BB4F-06531DACC790}" destId="{2BEA40C0-D73E-44DF-B0A4-72F29A9DBCF8}" srcOrd="2" destOrd="0" presId="urn:microsoft.com/office/officeart/2018/5/layout/IconCircleLabelList"/>
    <dgm:cxn modelId="{6A5DF2E8-1B4E-45C3-9861-C36633F9BDE0}" type="presParOf" srcId="{7C146B01-BD19-4B8F-BB4F-06531DACC790}" destId="{4F3740AE-039A-4A45-BF98-741D0CD0DDEC}" srcOrd="3" destOrd="0" presId="urn:microsoft.com/office/officeart/2018/5/layout/IconCircleLabelList"/>
    <dgm:cxn modelId="{66413AFF-CF61-4489-B136-2734242440E9}" type="presParOf" srcId="{821BB006-05A8-4A81-B438-9A4B37417FFC}" destId="{209F0350-0684-4D3F-A966-05A10F747A24}" srcOrd="5" destOrd="0" presId="urn:microsoft.com/office/officeart/2018/5/layout/IconCircleLabelList"/>
    <dgm:cxn modelId="{25E520FE-0778-495A-8DC4-01D8E569E1F7}" type="presParOf" srcId="{821BB006-05A8-4A81-B438-9A4B37417FFC}" destId="{2E1F3B31-B651-4262-B975-E8C6F72E9E46}" srcOrd="6" destOrd="0" presId="urn:microsoft.com/office/officeart/2018/5/layout/IconCircleLabelList"/>
    <dgm:cxn modelId="{32F2374E-AD82-4083-BE23-CA89E8BBF893}" type="presParOf" srcId="{2E1F3B31-B651-4262-B975-E8C6F72E9E46}" destId="{83DDB689-5A76-46D2-8DF4-BFB9F6402553}" srcOrd="0" destOrd="0" presId="urn:microsoft.com/office/officeart/2018/5/layout/IconCircleLabelList"/>
    <dgm:cxn modelId="{20909102-A6E9-4B4E-9861-B0C17C5B7F6D}" type="presParOf" srcId="{2E1F3B31-B651-4262-B975-E8C6F72E9E46}" destId="{207FE91E-253C-4499-9CC9-A290A464ED70}" srcOrd="1" destOrd="0" presId="urn:microsoft.com/office/officeart/2018/5/layout/IconCircleLabelList"/>
    <dgm:cxn modelId="{5384B86C-D6AE-4ED7-847C-440496AA05EA}" type="presParOf" srcId="{2E1F3B31-B651-4262-B975-E8C6F72E9E46}" destId="{BCD96255-CA4A-4D41-AA1D-2B22703DA75D}" srcOrd="2" destOrd="0" presId="urn:microsoft.com/office/officeart/2018/5/layout/IconCircleLabelList"/>
    <dgm:cxn modelId="{9C88FC85-6377-420B-BFC4-5A18AD9EF4AC}" type="presParOf" srcId="{2E1F3B31-B651-4262-B975-E8C6F72E9E46}" destId="{70AF4EE6-D503-4BF8-98AE-92D9627E567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8A31F7-3638-46EB-8A23-7B701FD4D8C6}">
      <dsp:nvSpPr>
        <dsp:cNvPr id="0" name=""/>
        <dsp:cNvSpPr/>
      </dsp:nvSpPr>
      <dsp:spPr>
        <a:xfrm>
          <a:off x="479655" y="288"/>
          <a:ext cx="1001496" cy="100149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EAAE2D-0C82-44E0-ABB1-49FDD5971790}">
      <dsp:nvSpPr>
        <dsp:cNvPr id="0" name=""/>
        <dsp:cNvSpPr/>
      </dsp:nvSpPr>
      <dsp:spPr>
        <a:xfrm>
          <a:off x="693088" y="213721"/>
          <a:ext cx="574628" cy="5746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1106BA-0D2E-487E-BB35-8BC8877678D0}">
      <dsp:nvSpPr>
        <dsp:cNvPr id="0" name=""/>
        <dsp:cNvSpPr/>
      </dsp:nvSpPr>
      <dsp:spPr>
        <a:xfrm>
          <a:off x="159504" y="1313725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000" kern="1200"/>
            <a:t>Infinite energy supply</a:t>
          </a:r>
          <a:endParaRPr lang="en-US" sz="2000" kern="1200"/>
        </a:p>
      </dsp:txBody>
      <dsp:txXfrm>
        <a:off x="159504" y="1313725"/>
        <a:ext cx="1641796" cy="656718"/>
      </dsp:txXfrm>
    </dsp:sp>
    <dsp:sp modelId="{3B1D0FF6-8197-474D-B417-D96BD1C0BC9E}">
      <dsp:nvSpPr>
        <dsp:cNvPr id="0" name=""/>
        <dsp:cNvSpPr/>
      </dsp:nvSpPr>
      <dsp:spPr>
        <a:xfrm>
          <a:off x="2408766" y="288"/>
          <a:ext cx="1001496" cy="100149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572E10-9EF3-4D46-8C2C-26CF67E90B29}">
      <dsp:nvSpPr>
        <dsp:cNvPr id="0" name=""/>
        <dsp:cNvSpPr/>
      </dsp:nvSpPr>
      <dsp:spPr>
        <a:xfrm>
          <a:off x="2622200" y="213721"/>
          <a:ext cx="574628" cy="5746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C3A04C-8239-4E6E-A7B4-2B6E89A6900A}">
      <dsp:nvSpPr>
        <dsp:cNvPr id="0" name=""/>
        <dsp:cNvSpPr/>
      </dsp:nvSpPr>
      <dsp:spPr>
        <a:xfrm>
          <a:off x="2088616" y="1313725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000" kern="1200"/>
            <a:t>Zero carbon emissions</a:t>
          </a:r>
          <a:endParaRPr lang="en-US" sz="2000" kern="1200"/>
        </a:p>
      </dsp:txBody>
      <dsp:txXfrm>
        <a:off x="2088616" y="1313725"/>
        <a:ext cx="1641796" cy="656718"/>
      </dsp:txXfrm>
    </dsp:sp>
    <dsp:sp modelId="{F1ADBF3D-CE58-41E9-916B-A8E21CA2CE3E}">
      <dsp:nvSpPr>
        <dsp:cNvPr id="0" name=""/>
        <dsp:cNvSpPr/>
      </dsp:nvSpPr>
      <dsp:spPr>
        <a:xfrm>
          <a:off x="479655" y="2380893"/>
          <a:ext cx="1001496" cy="100149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9D7BA9-C8D6-4B56-9068-D8458E41800D}">
      <dsp:nvSpPr>
        <dsp:cNvPr id="0" name=""/>
        <dsp:cNvSpPr/>
      </dsp:nvSpPr>
      <dsp:spPr>
        <a:xfrm>
          <a:off x="693088" y="2594327"/>
          <a:ext cx="574628" cy="57462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3740AE-039A-4A45-BF98-741D0CD0DDEC}">
      <dsp:nvSpPr>
        <dsp:cNvPr id="0" name=""/>
        <dsp:cNvSpPr/>
      </dsp:nvSpPr>
      <dsp:spPr>
        <a:xfrm>
          <a:off x="159504" y="3694331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000" kern="1200"/>
            <a:t>Cleaner air and water</a:t>
          </a:r>
          <a:endParaRPr lang="en-US" sz="2000" kern="1200"/>
        </a:p>
      </dsp:txBody>
      <dsp:txXfrm>
        <a:off x="159504" y="3694331"/>
        <a:ext cx="1641796" cy="656718"/>
      </dsp:txXfrm>
    </dsp:sp>
    <dsp:sp modelId="{83DDB689-5A76-46D2-8DF4-BFB9F6402553}">
      <dsp:nvSpPr>
        <dsp:cNvPr id="0" name=""/>
        <dsp:cNvSpPr/>
      </dsp:nvSpPr>
      <dsp:spPr>
        <a:xfrm>
          <a:off x="2408766" y="2380893"/>
          <a:ext cx="1001496" cy="1001496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7FE91E-253C-4499-9CC9-A290A464ED70}">
      <dsp:nvSpPr>
        <dsp:cNvPr id="0" name=""/>
        <dsp:cNvSpPr/>
      </dsp:nvSpPr>
      <dsp:spPr>
        <a:xfrm>
          <a:off x="2622200" y="2594327"/>
          <a:ext cx="574628" cy="57462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AF4EE6-D503-4BF8-98AE-92D9627E5678}">
      <dsp:nvSpPr>
        <dsp:cNvPr id="0" name=""/>
        <dsp:cNvSpPr/>
      </dsp:nvSpPr>
      <dsp:spPr>
        <a:xfrm>
          <a:off x="2088616" y="3694331"/>
          <a:ext cx="1641796" cy="6567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000" kern="1200"/>
            <a:t>Cheaper energy</a:t>
          </a:r>
          <a:endParaRPr lang="en-US" sz="2000" kern="1200"/>
        </a:p>
      </dsp:txBody>
      <dsp:txXfrm>
        <a:off x="2088616" y="3694331"/>
        <a:ext cx="1641796" cy="6567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27.jpeg>
</file>

<file path=ppt/media/image28.png>
</file>

<file path=ppt/media/image29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07/10/2022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5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2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36">
            <a:extLst>
              <a:ext uri="{FF2B5EF4-FFF2-40B4-BE49-F238E27FC236}">
                <a16:creationId xmlns:a16="http://schemas.microsoft.com/office/drawing/2014/main" id="{74426AB7-D619-4515-962A-BC83909EC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38">
            <a:extLst>
              <a:ext uri="{FF2B5EF4-FFF2-40B4-BE49-F238E27FC236}">
                <a16:creationId xmlns:a16="http://schemas.microsoft.com/office/drawing/2014/main" id="{DE47DF98-723F-4AAC-ABCF-CACBC438F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7" name="Straight Connector 40">
            <a:extLst>
              <a:ext uri="{FF2B5EF4-FFF2-40B4-BE49-F238E27FC236}">
                <a16:creationId xmlns:a16="http://schemas.microsoft.com/office/drawing/2014/main" id="{EA29FC7C-9308-4FDE-8DCA-405668055B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895600" y="5768204"/>
            <a:ext cx="64008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09980" y="4277356"/>
            <a:ext cx="9966960" cy="1560320"/>
          </a:xfrm>
        </p:spPr>
        <p:txBody>
          <a:bodyPr>
            <a:normAutofit/>
          </a:bodyPr>
          <a:lstStyle/>
          <a:p>
            <a:r>
              <a:rPr lang="es-ES" sz="5800">
                <a:solidFill>
                  <a:schemeClr val="accent1"/>
                </a:solidFill>
                <a:latin typeface="Rockwell"/>
                <a:ea typeface="Cambria"/>
                <a:cs typeface="Calibri Light"/>
              </a:rPr>
              <a:t>ENERGY SOURCES IN SPAIN</a:t>
            </a:r>
            <a:endParaRPr lang="es-ES" sz="5800">
              <a:solidFill>
                <a:schemeClr val="accent1"/>
              </a:solidFill>
              <a:cs typeface="Calibri Light" panose="020F0302020204030204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09530" y="5799489"/>
            <a:ext cx="8767860" cy="4408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s-ES" sz="2000">
                <a:solidFill>
                  <a:schemeClr val="accent1"/>
                </a:solidFill>
                <a:cs typeface="Calibri"/>
              </a:rPr>
              <a:t>Jesús Almansa, 2022</a:t>
            </a:r>
            <a:endParaRPr lang="es-ES" sz="2000">
              <a:solidFill>
                <a:schemeClr val="accent1"/>
              </a:solidFill>
            </a:endParaRPr>
          </a:p>
        </p:txBody>
      </p:sp>
      <p:pic>
        <p:nvPicPr>
          <p:cNvPr id="4" name="Imagen 4" descr="Diagrama&#10;&#10;Descripción generada automáticamente">
            <a:extLst>
              <a:ext uri="{FF2B5EF4-FFF2-40B4-BE49-F238E27FC236}">
                <a16:creationId xmlns:a16="http://schemas.microsoft.com/office/drawing/2014/main" id="{A3801733-1FD7-45D4-18C2-F98E468CB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30" r="1" b="9031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4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BE78E65E-583C-E9AF-3780-D11183814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320" y="291042"/>
            <a:ext cx="9855759" cy="6237815"/>
          </a:xfrm>
          <a:prstGeom prst="rect">
            <a:avLst/>
          </a:prstGeom>
          <a:ln>
            <a:noFill/>
          </a:ln>
        </p:spPr>
      </p:pic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705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2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4F24C13F-3A34-0D38-FBD4-84E55F995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412" y="286161"/>
            <a:ext cx="10228161" cy="637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68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4" name="Isosceles Triangle 73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5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86ED556D-557A-6749-F3E7-F2C003BB7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205" y="291042"/>
            <a:ext cx="9904940" cy="6333065"/>
          </a:xfrm>
          <a:prstGeom prst="rect">
            <a:avLst/>
          </a:prstGeom>
          <a:ln>
            <a:noFill/>
          </a:ln>
        </p:spPr>
      </p:pic>
      <p:sp>
        <p:nvSpPr>
          <p:cNvPr id="76" name="Isosceles Triangle 75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98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BFB20B-9F3F-F6B2-3461-111D6FBF7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277" y="365125"/>
            <a:ext cx="3360235" cy="1344148"/>
          </a:xfrm>
        </p:spPr>
        <p:txBody>
          <a:bodyPr>
            <a:normAutofit/>
          </a:bodyPr>
          <a:lstStyle/>
          <a:p>
            <a:pPr algn="ctr"/>
            <a:r>
              <a:rPr lang="es-ES" dirty="0">
                <a:cs typeface="Calibri Light"/>
              </a:rPr>
              <a:t>ADVANTAGES</a:t>
            </a:r>
          </a:p>
        </p:txBody>
      </p:sp>
      <p:graphicFrame>
        <p:nvGraphicFramePr>
          <p:cNvPr id="9" name="Marcador de contenido 2">
            <a:extLst>
              <a:ext uri="{FF2B5EF4-FFF2-40B4-BE49-F238E27FC236}">
                <a16:creationId xmlns:a16="http://schemas.microsoft.com/office/drawing/2014/main" id="{300C77B3-993F-3039-7599-E4A6B88BF28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3889918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CD8CCF34-813A-C119-1757-455BFEC77513}"/>
              </a:ext>
            </a:extLst>
          </p:cNvPr>
          <p:cNvSpPr txBox="1">
            <a:spLocks/>
          </p:cNvSpPr>
          <p:nvPr/>
        </p:nvSpPr>
        <p:spPr>
          <a:xfrm>
            <a:off x="6776367" y="368842"/>
            <a:ext cx="3945674" cy="1353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>
                <a:cs typeface="Calibri Light"/>
              </a:rPr>
              <a:t>DISADVANTAGES</a:t>
            </a:r>
            <a:endParaRPr lang="es-ES" dirty="0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B8DC0118-62C5-6BB4-204C-A9D97BCC091C}"/>
              </a:ext>
            </a:extLst>
          </p:cNvPr>
          <p:cNvSpPr txBox="1">
            <a:spLocks/>
          </p:cNvSpPr>
          <p:nvPr/>
        </p:nvSpPr>
        <p:spPr>
          <a:xfrm>
            <a:off x="6776368" y="1829342"/>
            <a:ext cx="3889918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000" b="1" dirty="0">
                <a:cs typeface="Calibri"/>
              </a:rPr>
              <a:t>HIGHER CAPITAL INVESTMENTS</a:t>
            </a:r>
          </a:p>
          <a:p>
            <a:pPr marL="0" indent="0">
              <a:buNone/>
            </a:pPr>
            <a:endParaRPr lang="es-ES" dirty="0">
              <a:cs typeface="Calibri"/>
            </a:endParaRPr>
          </a:p>
          <a:p>
            <a:pPr marL="0" indent="0">
              <a:buNone/>
            </a:pPr>
            <a:endParaRPr lang="es-ES" dirty="0">
              <a:cs typeface="Calibri"/>
            </a:endParaRPr>
          </a:p>
          <a:p>
            <a:pPr marL="0" indent="0">
              <a:buNone/>
            </a:pPr>
            <a:r>
              <a:rPr lang="es-ES" sz="2000" b="1" dirty="0">
                <a:cs typeface="Calibri"/>
              </a:rPr>
              <a:t>ELECTRICITY PRODUCTION CAN BE UNRELIABLE</a:t>
            </a:r>
          </a:p>
          <a:p>
            <a:pPr marL="0" indent="0">
              <a:buNone/>
            </a:pPr>
            <a:endParaRPr lang="es-ES" dirty="0">
              <a:cs typeface="Calibri"/>
            </a:endParaRPr>
          </a:p>
          <a:p>
            <a:pPr marL="0" indent="0">
              <a:buNone/>
            </a:pPr>
            <a:r>
              <a:rPr lang="es-ES" sz="2000" b="1" dirty="0">
                <a:cs typeface="Calibri"/>
              </a:rPr>
              <a:t>RELIABLE ENERGY STORAGE IS STILL IN DEVELOPMENT</a:t>
            </a:r>
          </a:p>
          <a:p>
            <a:pPr marL="0" indent="0">
              <a:buNone/>
            </a:pPr>
            <a:endParaRPr lang="es-ES" dirty="0">
              <a:cs typeface="Calibri"/>
            </a:endParaRPr>
          </a:p>
          <a:p>
            <a:pPr marL="0" indent="0">
              <a:buNone/>
            </a:pPr>
            <a:endParaRPr lang="es-ES" dirty="0">
              <a:cs typeface="Calibri"/>
            </a:endParaRPr>
          </a:p>
        </p:txBody>
      </p:sp>
      <p:pic>
        <p:nvPicPr>
          <p:cNvPr id="61" name="Imagen 61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7943A9C7-ABB3-B887-5528-A1F6A60B5DE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071" t="12987" r="13393"/>
          <a:stretch/>
        </p:blipFill>
        <p:spPr>
          <a:xfrm>
            <a:off x="10379118" y="1555697"/>
            <a:ext cx="1467985" cy="1248558"/>
          </a:xfrm>
          <a:prstGeom prst="rect">
            <a:avLst/>
          </a:prstGeom>
        </p:spPr>
      </p:pic>
      <p:pic>
        <p:nvPicPr>
          <p:cNvPr id="62" name="Imagen 62">
            <a:extLst>
              <a:ext uri="{FF2B5EF4-FFF2-40B4-BE49-F238E27FC236}">
                <a16:creationId xmlns:a16="http://schemas.microsoft.com/office/drawing/2014/main" id="{FBB90C73-0311-C47E-834C-4C9A483CA9C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3390" t="3125" r="-2712" b="19196"/>
          <a:stretch/>
        </p:blipFill>
        <p:spPr>
          <a:xfrm>
            <a:off x="10541753" y="2727761"/>
            <a:ext cx="2175964" cy="1621403"/>
          </a:xfrm>
          <a:prstGeom prst="rect">
            <a:avLst/>
          </a:prstGeom>
        </p:spPr>
      </p:pic>
      <p:pic>
        <p:nvPicPr>
          <p:cNvPr id="63" name="Imagen 6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3CFD70D9-992F-1ED3-666F-C938BFB7C07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6667" r="-1068" b="30256"/>
          <a:stretch/>
        </p:blipFill>
        <p:spPr>
          <a:xfrm>
            <a:off x="8590586" y="5050392"/>
            <a:ext cx="3395536" cy="99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9399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 descr="Diagrama&#10;&#10;Descripción generada automáticamente">
            <a:extLst>
              <a:ext uri="{FF2B5EF4-FFF2-40B4-BE49-F238E27FC236}">
                <a16:creationId xmlns:a16="http://schemas.microsoft.com/office/drawing/2014/main" id="{2458376B-9876-56CE-93C7-AC3F9CC9B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571155"/>
            <a:ext cx="10905066" cy="428904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08BCFEE-561C-0B0B-B609-245BC019A25A}"/>
              </a:ext>
            </a:extLst>
          </p:cNvPr>
          <p:cNvSpPr txBox="1"/>
          <p:nvPr/>
        </p:nvSpPr>
        <p:spPr>
          <a:xfrm>
            <a:off x="3010829" y="232316"/>
            <a:ext cx="585438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6000" dirty="0">
                <a:cs typeface="Calibri"/>
              </a:rPr>
              <a:t>THE CHALLENGE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C378FC-30ED-1053-771C-3FC19BAB0B38}"/>
              </a:ext>
            </a:extLst>
          </p:cNvPr>
          <p:cNvSpPr txBox="1"/>
          <p:nvPr/>
        </p:nvSpPr>
        <p:spPr>
          <a:xfrm>
            <a:off x="386903" y="1591671"/>
            <a:ext cx="1142409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s-ES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245210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B0E8FF87-5013-FC85-3A5B-76A3C2CAD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9449" y="643467"/>
            <a:ext cx="8473102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527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7">
            <a:extLst>
              <a:ext uri="{FF2B5EF4-FFF2-40B4-BE49-F238E27FC236}">
                <a16:creationId xmlns:a16="http://schemas.microsoft.com/office/drawing/2014/main" id="{98BC10BE-7AE9-72CF-DCBC-233247478A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37" b="-2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4F199965-2D34-6AE6-C5C5-E57BC57C2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1852" y="1676579"/>
            <a:ext cx="3794459" cy="38613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cs typeface="Calibri"/>
              </a:rPr>
              <a:t>Data collection needs to be improved</a:t>
            </a:r>
          </a:p>
          <a:p>
            <a:r>
              <a:rPr lang="en-US" sz="2000" dirty="0">
                <a:cs typeface="Calibri"/>
              </a:rPr>
              <a:t>Solar generation has the potential to be a great source of energy</a:t>
            </a:r>
          </a:p>
          <a:p>
            <a:r>
              <a:rPr lang="en-US" sz="2000" dirty="0">
                <a:cs typeface="Calibri"/>
              </a:rPr>
              <a:t>Nuclear energy is the future of energy production and sustainability</a:t>
            </a:r>
          </a:p>
          <a:p>
            <a:r>
              <a:rPr lang="en-US" sz="2000" dirty="0">
                <a:cs typeface="Calibri"/>
              </a:rPr>
              <a:t>Clean energy is the path if we want to keep living on Earth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562C226-786A-4AED-17C2-8E0D56B46E8E}"/>
              </a:ext>
            </a:extLst>
          </p:cNvPr>
          <p:cNvSpPr txBox="1"/>
          <p:nvPr/>
        </p:nvSpPr>
        <p:spPr>
          <a:xfrm>
            <a:off x="8633011" y="179294"/>
            <a:ext cx="296731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600" dirty="0">
                <a:cs typeface="Calibri"/>
              </a:rPr>
              <a:t>CONCLUSIONS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843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2">
            <a:extLst>
              <a:ext uri="{FF2B5EF4-FFF2-40B4-BE49-F238E27FC236}">
                <a16:creationId xmlns:a16="http://schemas.microsoft.com/office/drawing/2014/main" id="{4E2ED6F9-63C3-4A8D-9BB4-1EA62533B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4">
            <a:extLst>
              <a:ext uri="{FF2B5EF4-FFF2-40B4-BE49-F238E27FC236}">
                <a16:creationId xmlns:a16="http://schemas.microsoft.com/office/drawing/2014/main" id="{6D72081E-AD41-4FBB-B02B-698A68DBC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n 4" descr="Diagrama&#10;&#10;Descripción generada automáticamente">
            <a:extLst>
              <a:ext uri="{FF2B5EF4-FFF2-40B4-BE49-F238E27FC236}">
                <a16:creationId xmlns:a16="http://schemas.microsoft.com/office/drawing/2014/main" id="{BEB3E62A-3284-C562-8799-B856F51C29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698" r="2" b="2"/>
          <a:stretch/>
        </p:blipFill>
        <p:spPr>
          <a:xfrm>
            <a:off x="20" y="10"/>
            <a:ext cx="12191980" cy="3994473"/>
          </a:xfrm>
          <a:prstGeom prst="rect">
            <a:avLst/>
          </a:prstGeom>
        </p:spPr>
      </p:pic>
      <p:sp>
        <p:nvSpPr>
          <p:cNvPr id="22" name="Rectangle 16">
            <a:extLst>
              <a:ext uri="{FF2B5EF4-FFF2-40B4-BE49-F238E27FC236}">
                <a16:creationId xmlns:a16="http://schemas.microsoft.com/office/drawing/2014/main" id="{716248AD-805F-41BF-9B57-FC53E5B32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18">
            <a:extLst>
              <a:ext uri="{FF2B5EF4-FFF2-40B4-BE49-F238E27FC236}">
                <a16:creationId xmlns:a16="http://schemas.microsoft.com/office/drawing/2014/main" id="{1F82758F-B2B3-4F0A-BB90-4BFFEDD16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C7EB512-422F-AC3C-2C36-69397ECE6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5826" y="4495466"/>
            <a:ext cx="6061022" cy="153619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800" dirty="0">
                <a:cs typeface="Calibri" panose="020F0502020204030204"/>
              </a:rPr>
              <a:t>FULL RESEARCH AND PROJECT AT GITHUB</a:t>
            </a:r>
            <a:endParaRPr lang="es-ES" dirty="0"/>
          </a:p>
          <a:p>
            <a:pPr marL="0" indent="0" algn="ctr">
              <a:buNone/>
            </a:pPr>
            <a:r>
              <a:rPr lang="en-US" sz="1800" dirty="0">
                <a:ea typeface="+mn-lt"/>
                <a:cs typeface="+mn-lt"/>
              </a:rPr>
              <a:t>Github.com/</a:t>
            </a:r>
            <a:r>
              <a:rPr lang="en-US" sz="1800" dirty="0" err="1">
                <a:ea typeface="+mn-lt"/>
                <a:cs typeface="+mn-lt"/>
              </a:rPr>
              <a:t>SangreNocturna</a:t>
            </a:r>
            <a:r>
              <a:rPr lang="en-US" sz="1800" dirty="0">
                <a:ea typeface="+mn-lt"/>
                <a:cs typeface="+mn-lt"/>
              </a:rPr>
              <a:t>/Energy-Project</a:t>
            </a:r>
            <a:endParaRPr lang="en-US" dirty="0" err="1">
              <a:cs typeface="Calibri" panose="020F0502020204030204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22BB967-F530-CD9A-18E7-A4A7F4D9D1A1}"/>
              </a:ext>
            </a:extLst>
          </p:cNvPr>
          <p:cNvSpPr txBox="1"/>
          <p:nvPr/>
        </p:nvSpPr>
        <p:spPr>
          <a:xfrm>
            <a:off x="771292" y="5036633"/>
            <a:ext cx="519460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400" dirty="0">
                <a:cs typeface="Calibri"/>
              </a:rPr>
              <a:t>THANKS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375586917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EFF2D759-56C9-636C-8370-A9E886D65C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2" r="32700" b="2"/>
          <a:stretch/>
        </p:blipFill>
        <p:spPr>
          <a:xfrm>
            <a:off x="643467" y="643467"/>
            <a:ext cx="5372099" cy="5571066"/>
          </a:xfrm>
          <a:prstGeom prst="rect">
            <a:avLst/>
          </a:prstGeom>
        </p:spPr>
      </p:pic>
      <p:pic>
        <p:nvPicPr>
          <p:cNvPr id="5" name="Imagen 5" descr="Molino de viento en un campo de pasto&#10;&#10;Descripción generada automáticamente">
            <a:extLst>
              <a:ext uri="{FF2B5EF4-FFF2-40B4-BE49-F238E27FC236}">
                <a16:creationId xmlns:a16="http://schemas.microsoft.com/office/drawing/2014/main" id="{3DF8A4BE-F796-61B3-9B13-74BDD24AF3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64" r="22669" b="-2"/>
          <a:stretch/>
        </p:blipFill>
        <p:spPr>
          <a:xfrm>
            <a:off x="6176432" y="643467"/>
            <a:ext cx="53721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64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7EBFDB7D-DD97-44CE-AFFB-458781A3D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DF2A527F-D5E5-9662-27CD-CF7875143E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80" r="-1" b="3161"/>
          <a:stretch/>
        </p:blipFill>
        <p:spPr>
          <a:xfrm>
            <a:off x="20" y="10"/>
            <a:ext cx="9272902" cy="6857990"/>
          </a:xfrm>
          <a:custGeom>
            <a:avLst/>
            <a:gdLst/>
            <a:ahLst/>
            <a:cxnLst/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2" name="Freeform 5">
            <a:extLst>
              <a:ext uri="{FF2B5EF4-FFF2-40B4-BE49-F238E27FC236}">
                <a16:creationId xmlns:a16="http://schemas.microsoft.com/office/drawing/2014/main" id="{50F864A1-23CF-4954-887F-3C4458622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60561" y="1348782"/>
            <a:ext cx="935037" cy="824315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5">
            <a:extLst>
              <a:ext uri="{FF2B5EF4-FFF2-40B4-BE49-F238E27FC236}">
                <a16:creationId xmlns:a16="http://schemas.microsoft.com/office/drawing/2014/main" id="{8D313E8C-7457-407E-BDA5-EACA44D38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960661" y="1000124"/>
            <a:ext cx="762167" cy="671915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Imagen 4">
            <a:extLst>
              <a:ext uri="{FF2B5EF4-FFF2-40B4-BE49-F238E27FC236}">
                <a16:creationId xmlns:a16="http://schemas.microsoft.com/office/drawing/2014/main" id="{E1D4DC34-96ED-829F-54AE-FA616808F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7233" y="3369958"/>
            <a:ext cx="2456275" cy="245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386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5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990BBFBF-0961-7521-D64D-C69D3D6FC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735" y="643466"/>
            <a:ext cx="3816179" cy="557106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n 4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34DA8F76-EF97-20BA-8AD1-AD92E9D60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7012" y="643467"/>
            <a:ext cx="378832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03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 descr="Diagrama&#10;&#10;Descripción generada automáticamente">
            <a:extLst>
              <a:ext uri="{FF2B5EF4-FFF2-40B4-BE49-F238E27FC236}">
                <a16:creationId xmlns:a16="http://schemas.microsoft.com/office/drawing/2014/main" id="{2458376B-9876-56CE-93C7-AC3F9CC9B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571155"/>
            <a:ext cx="10905066" cy="428904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08BCFEE-561C-0B0B-B609-245BC019A25A}"/>
              </a:ext>
            </a:extLst>
          </p:cNvPr>
          <p:cNvSpPr txBox="1"/>
          <p:nvPr/>
        </p:nvSpPr>
        <p:spPr>
          <a:xfrm>
            <a:off x="3010829" y="232316"/>
            <a:ext cx="585438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6000" dirty="0">
                <a:cs typeface="Calibri"/>
              </a:rPr>
              <a:t>THE CHANCE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C378FC-30ED-1053-771C-3FC19BAB0B38}"/>
              </a:ext>
            </a:extLst>
          </p:cNvPr>
          <p:cNvSpPr txBox="1"/>
          <p:nvPr/>
        </p:nvSpPr>
        <p:spPr>
          <a:xfrm>
            <a:off x="1421" y="1591671"/>
            <a:ext cx="1219505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3200" dirty="0">
                <a:cs typeface="Calibri"/>
              </a:rPr>
              <a:t>Can </a:t>
            </a:r>
            <a:r>
              <a:rPr lang="es-ES" sz="3200" dirty="0" err="1">
                <a:cs typeface="Calibri"/>
              </a:rPr>
              <a:t>Spain</a:t>
            </a:r>
            <a:r>
              <a:rPr lang="es-ES" sz="3200" dirty="0">
                <a:cs typeface="Calibri"/>
              </a:rPr>
              <a:t> be </a:t>
            </a:r>
            <a:r>
              <a:rPr lang="es-ES" sz="3200" dirty="0" err="1">
                <a:cs typeface="Calibri"/>
              </a:rPr>
              <a:t>energetically</a:t>
            </a:r>
            <a:r>
              <a:rPr lang="es-ES" sz="3200" dirty="0">
                <a:cs typeface="Calibri"/>
              </a:rPr>
              <a:t> </a:t>
            </a:r>
            <a:r>
              <a:rPr lang="es-ES" sz="3200" dirty="0" err="1">
                <a:cs typeface="Calibri"/>
              </a:rPr>
              <a:t>independent</a:t>
            </a:r>
            <a:r>
              <a:rPr lang="es-ES" sz="3200" dirty="0">
                <a:cs typeface="Calibri"/>
              </a:rPr>
              <a:t> </a:t>
            </a:r>
            <a:r>
              <a:rPr lang="es-ES" sz="3200" dirty="0" err="1">
                <a:cs typeface="Calibri"/>
              </a:rPr>
              <a:t>thanks</a:t>
            </a:r>
            <a:r>
              <a:rPr lang="es-ES" sz="3200" dirty="0">
                <a:cs typeface="Calibri"/>
              </a:rPr>
              <a:t> </a:t>
            </a:r>
            <a:r>
              <a:rPr lang="es-ES" sz="3200" dirty="0" err="1">
                <a:cs typeface="Calibri"/>
              </a:rPr>
              <a:t>to</a:t>
            </a:r>
            <a:r>
              <a:rPr lang="es-ES" sz="3200" dirty="0">
                <a:cs typeface="Calibri"/>
              </a:rPr>
              <a:t> </a:t>
            </a:r>
            <a:r>
              <a:rPr lang="es-ES" sz="3200" dirty="0" err="1">
                <a:ea typeface="+mn-lt"/>
                <a:cs typeface="+mn-lt"/>
              </a:rPr>
              <a:t>renewable</a:t>
            </a:r>
            <a:r>
              <a:rPr lang="es-ES" sz="3200" dirty="0">
                <a:ea typeface="+mn-lt"/>
                <a:cs typeface="+mn-lt"/>
              </a:rPr>
              <a:t> </a:t>
            </a:r>
            <a:r>
              <a:rPr lang="es-ES" sz="3200" dirty="0" err="1">
                <a:cs typeface="Calibri"/>
              </a:rPr>
              <a:t>energies</a:t>
            </a:r>
            <a:r>
              <a:rPr lang="es-ES" sz="3200" dirty="0">
                <a:cs typeface="Calibri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0073521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3789E8C3-D734-64BE-15E9-1396BAB8F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279" y="367241"/>
            <a:ext cx="4051342" cy="6028266"/>
          </a:xfrm>
          <a:prstGeom prst="rect">
            <a:avLst/>
          </a:prstGeom>
        </p:spPr>
      </p:pic>
      <p:pic>
        <p:nvPicPr>
          <p:cNvPr id="5" name="Imagen 5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017A5482-DB6C-DCD5-A644-ECEC1F3EB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7850" y="367242"/>
            <a:ext cx="4098246" cy="602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084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11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1F56104E-3CCF-BB46-1E7B-7C8C55527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245" y="195792"/>
            <a:ext cx="2555959" cy="6285441"/>
          </a:xfrm>
          <a:prstGeom prst="rect">
            <a:avLst/>
          </a:prstGeom>
        </p:spPr>
      </p:pic>
      <p:pic>
        <p:nvPicPr>
          <p:cNvPr id="2" name="Imagen 2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A17CAF0E-E6F6-FD6C-A2AC-AA863F331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4541" y="195792"/>
            <a:ext cx="2593339" cy="628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64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 descr="Diagrama&#10;&#10;Descripción generada automáticamente">
            <a:extLst>
              <a:ext uri="{FF2B5EF4-FFF2-40B4-BE49-F238E27FC236}">
                <a16:creationId xmlns:a16="http://schemas.microsoft.com/office/drawing/2014/main" id="{2458376B-9876-56CE-93C7-AC3F9CC9B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571155"/>
            <a:ext cx="10905066" cy="428904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08BCFEE-561C-0B0B-B609-245BC019A25A}"/>
              </a:ext>
            </a:extLst>
          </p:cNvPr>
          <p:cNvSpPr txBox="1"/>
          <p:nvPr/>
        </p:nvSpPr>
        <p:spPr>
          <a:xfrm>
            <a:off x="2399917" y="132065"/>
            <a:ext cx="722445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6000" dirty="0">
                <a:cs typeface="Calibri"/>
              </a:rPr>
              <a:t>THE OPPORTUNITY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C378FC-30ED-1053-771C-3FC19BAB0B38}"/>
              </a:ext>
            </a:extLst>
          </p:cNvPr>
          <p:cNvSpPr txBox="1"/>
          <p:nvPr/>
        </p:nvSpPr>
        <p:spPr>
          <a:xfrm>
            <a:off x="479830" y="1458513"/>
            <a:ext cx="1107097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800" err="1">
                <a:ea typeface="+mn-lt"/>
                <a:cs typeface="+mn-lt"/>
              </a:rPr>
              <a:t>Is</a:t>
            </a:r>
            <a:r>
              <a:rPr lang="es-ES" sz="2800">
                <a:ea typeface="+mn-lt"/>
                <a:cs typeface="+mn-lt"/>
              </a:rPr>
              <a:t> </a:t>
            </a:r>
            <a:r>
              <a:rPr lang="es-ES" sz="2800" err="1">
                <a:ea typeface="+mn-lt"/>
                <a:cs typeface="+mn-lt"/>
              </a:rPr>
              <a:t>it</a:t>
            </a:r>
            <a:r>
              <a:rPr lang="es-ES" sz="2800">
                <a:ea typeface="+mn-lt"/>
                <a:cs typeface="+mn-lt"/>
              </a:rPr>
              <a:t> </a:t>
            </a:r>
            <a:r>
              <a:rPr lang="es-ES" sz="2800" err="1">
                <a:ea typeface="+mn-lt"/>
                <a:cs typeface="+mn-lt"/>
              </a:rPr>
              <a:t>cheaper</a:t>
            </a:r>
            <a:r>
              <a:rPr lang="es-ES" sz="2800">
                <a:ea typeface="+mn-lt"/>
                <a:cs typeface="+mn-lt"/>
              </a:rPr>
              <a:t> </a:t>
            </a:r>
            <a:r>
              <a:rPr lang="es-ES" sz="2800" err="1">
                <a:ea typeface="+mn-lt"/>
                <a:cs typeface="+mn-lt"/>
              </a:rPr>
              <a:t>to</a:t>
            </a:r>
            <a:r>
              <a:rPr lang="es-ES" sz="2800">
                <a:ea typeface="+mn-lt"/>
                <a:cs typeface="+mn-lt"/>
              </a:rPr>
              <a:t> produce and consume </a:t>
            </a:r>
            <a:r>
              <a:rPr lang="es-ES" sz="2800" err="1">
                <a:ea typeface="+mn-lt"/>
                <a:cs typeface="+mn-lt"/>
              </a:rPr>
              <a:t>clean</a:t>
            </a:r>
            <a:r>
              <a:rPr lang="es-ES" sz="2800">
                <a:ea typeface="+mn-lt"/>
                <a:cs typeface="+mn-lt"/>
              </a:rPr>
              <a:t> </a:t>
            </a:r>
            <a:r>
              <a:rPr lang="es-ES" sz="2800" err="1">
                <a:ea typeface="+mn-lt"/>
                <a:cs typeface="+mn-lt"/>
              </a:rPr>
              <a:t>energy</a:t>
            </a:r>
            <a:r>
              <a:rPr lang="es-ES" sz="2800">
                <a:ea typeface="+mn-lt"/>
                <a:cs typeface="+mn-lt"/>
              </a:rPr>
              <a:t> </a:t>
            </a:r>
            <a:r>
              <a:rPr lang="es-ES" sz="2800" err="1">
                <a:ea typeface="+mn-lt"/>
                <a:cs typeface="+mn-lt"/>
              </a:rPr>
              <a:t>rather</a:t>
            </a:r>
            <a:r>
              <a:rPr lang="es-ES" sz="2800">
                <a:ea typeface="+mn-lt"/>
                <a:cs typeface="+mn-lt"/>
              </a:rPr>
              <a:t> </a:t>
            </a:r>
            <a:r>
              <a:rPr lang="es-ES" sz="2800" err="1">
                <a:ea typeface="+mn-lt"/>
                <a:cs typeface="+mn-lt"/>
              </a:rPr>
              <a:t>than</a:t>
            </a:r>
            <a:r>
              <a:rPr lang="es-ES" sz="2800">
                <a:ea typeface="+mn-lt"/>
                <a:cs typeface="+mn-lt"/>
              </a:rPr>
              <a:t> </a:t>
            </a:r>
            <a:r>
              <a:rPr lang="es-ES" sz="2800" err="1">
                <a:ea typeface="+mn-lt"/>
                <a:cs typeface="+mn-lt"/>
              </a:rPr>
              <a:t>fossil</a:t>
            </a:r>
            <a:r>
              <a:rPr lang="es-ES" sz="2800">
                <a:ea typeface="+mn-lt"/>
                <a:cs typeface="+mn-lt"/>
              </a:rPr>
              <a:t>? </a:t>
            </a:r>
            <a:endParaRPr lang="es-ES"/>
          </a:p>
          <a:p>
            <a:pPr algn="ctr"/>
            <a:endParaRPr lang="es-E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671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 9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1" name="Isosceles Triangle 10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Isosceles Triangle 10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3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5FB06384-1368-8B61-41B2-71ABA8A34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414" y="291103"/>
            <a:ext cx="9919503" cy="627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65243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17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18" baseType="lpstr">
      <vt:lpstr>Tema de Office</vt:lpstr>
      <vt:lpstr>ENERGY SOURCES IN SPAIN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ADVANTAGES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revision>345</cp:revision>
  <dcterms:created xsi:type="dcterms:W3CDTF">2022-10-06T14:29:23Z</dcterms:created>
  <dcterms:modified xsi:type="dcterms:W3CDTF">2022-10-07T14:35:34Z</dcterms:modified>
</cp:coreProperties>
</file>

<file path=docProps/thumbnail.jpeg>
</file>